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6833-698D-430C-BDE5-B4D5BD1739B1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CD04-4EC6-40B9-BA35-8E069B25E2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42591"/>
          </a:xfrm>
        </p:spPr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LA FORESTA MAGICA E L’OUTDOOR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it-IT" sz="4000" dirty="0" smtClean="0">
                <a:solidFill>
                  <a:schemeClr val="tx1"/>
                </a:solidFill>
              </a:rPr>
              <a:t>LA NOSTRA  ESPERIENZA …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L’OUTDOOR ALLA FORESTA MAGICA NASCE MOLTI ANNI FA GRAZIE ALLLA POSSIBILITA’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PORTARE I BAMBINI ALLA “FATTORIA DEL NOSTRO AMICO FLORIO” QUESTO HA PERMESSO E PERMETTE TUTT’ORA  AI BIMBI LA POSSIBILITA’ 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 VIVERE A CONTATTO CON LA NATURA E CON GLI ANIMALI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ANDARE IN FATTORIA E’ SEMPRE STATA UN’ESPERIENZA POSITIVA MA NON C ’ERA MAI STATO UN PENSIERO FONDANTE : </a:t>
            </a:r>
            <a:r>
              <a:rPr lang="it-IT" sz="4000" dirty="0" smtClean="0">
                <a:solidFill>
                  <a:schemeClr val="tx1"/>
                </a:solidFill>
              </a:rPr>
              <a:t>SAPEVAMO CHE </a:t>
            </a:r>
            <a:r>
              <a:rPr lang="it-IT" sz="4000" dirty="0" smtClean="0">
                <a:solidFill>
                  <a:schemeClr val="tx1"/>
                </a:solidFill>
              </a:rPr>
              <a:t>I BAMBINI LI’ STAVANO BENE.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QUALCHE ANNO </a:t>
            </a:r>
            <a:r>
              <a:rPr lang="it-IT" sz="4000" dirty="0" smtClean="0">
                <a:solidFill>
                  <a:schemeClr val="tx1"/>
                </a:solidFill>
              </a:rPr>
              <a:t>FA ABBIAMO INCONTRATO DANILO CASERTANO AD </a:t>
            </a:r>
            <a:r>
              <a:rPr lang="it-IT" sz="4000" dirty="0" smtClean="0">
                <a:solidFill>
                  <a:schemeClr val="tx1"/>
                </a:solidFill>
              </a:rPr>
              <a:t>UN CORSO E LI’ E’ SCOCCATA LA SCINTILLA!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C’E ’STATO UN INCONTRO E UNO SCAMBIO DÌ IDEE :ABBIAMO TROVATO IL FONDAMENTO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CIO’ CHE ABBIAMO SEMPRE FATTO.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QUALCHE TEMPO DOPO </a:t>
            </a:r>
            <a:r>
              <a:rPr lang="it-IT" sz="4000" dirty="0" err="1" smtClean="0">
                <a:solidFill>
                  <a:schemeClr val="tx1"/>
                </a:solidFill>
              </a:rPr>
              <a:t>CI</a:t>
            </a:r>
            <a:r>
              <a:rPr lang="it-IT" sz="4000" dirty="0" smtClean="0">
                <a:solidFill>
                  <a:schemeClr val="tx1"/>
                </a:solidFill>
              </a:rPr>
              <a:t>  E’ STATA DATA  LA POSSIBILITA’ 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 FARE FORMAZIONE CON DANILO CASERTANO E SABINA BELLO.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IN QUESTA OCCASIONE ABBIAMO SCOPERTO LA BELLEZZA DEL NOSTRO PAESE : IL PARCO,LA BIBLIOTECA, IL MERCATO …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TUTTO QUESTO CON LA PIENA APPROVAZIONE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TUTTI I GENITORI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“I BAMBINI VANNO A CASA SPORCHI”… QUESTA E’ UNA FRASE USATA E </a:t>
            </a:r>
            <a:r>
              <a:rPr lang="it-IT" sz="4000" dirty="0" smtClean="0">
                <a:solidFill>
                  <a:schemeClr val="tx1"/>
                </a:solidFill>
              </a:rPr>
              <a:t>RIUSATA ALL’INVEROSIMILE</a:t>
            </a:r>
            <a:r>
              <a:rPr lang="it-IT" sz="4000" dirty="0" smtClean="0">
                <a:solidFill>
                  <a:schemeClr val="tx1"/>
                </a:solidFill>
              </a:rPr>
              <a:t>; SONO SPORCHI = HANNO LAVORATO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“ SONO SPORCHI”.. NOI CON L’OUTDOOR, CERCHIAMO 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  FARE CAMBIARE PROSPETTIVA : SONO NON PIU’ “ SPORCHI “,BENSI’ SONO PIENI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ESPERIENZE NUOVE  ,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 GIOCHI CON IL FANGO ,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  CORSE SUI PRATI , </a:t>
            </a:r>
            <a:r>
              <a:rPr lang="it-IT" sz="4000" dirty="0" err="1" smtClean="0">
                <a:solidFill>
                  <a:schemeClr val="tx1"/>
                </a:solidFill>
              </a:rPr>
              <a:t>DI</a:t>
            </a:r>
            <a:r>
              <a:rPr lang="it-IT" sz="4000" dirty="0" smtClean="0">
                <a:solidFill>
                  <a:schemeClr val="tx1"/>
                </a:solidFill>
              </a:rPr>
              <a:t> RACCOLTA DEI PRODOTTI DELLA NATURA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20190902_11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3323862" cy="2852936"/>
          </a:xfrm>
          <a:prstGeom prst="rect">
            <a:avLst/>
          </a:prstGeom>
        </p:spPr>
      </p:pic>
      <p:pic>
        <p:nvPicPr>
          <p:cNvPr id="5" name="Immagine 4" descr="20190904_10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44175" y="4253711"/>
            <a:ext cx="2976330" cy="2232248"/>
          </a:xfrm>
          <a:prstGeom prst="rect">
            <a:avLst/>
          </a:prstGeom>
        </p:spPr>
      </p:pic>
      <p:pic>
        <p:nvPicPr>
          <p:cNvPr id="6" name="Immagine 5" descr="20190904_10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25857" y="4127681"/>
            <a:ext cx="294035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4525963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DI</a:t>
            </a:r>
            <a:r>
              <a:rPr lang="it-IT" sz="1800" dirty="0" smtClean="0"/>
              <a:t> SUDORE PER LE CORSE E PER I </a:t>
            </a:r>
            <a:r>
              <a:rPr lang="it-IT" sz="1800" dirty="0" err="1" smtClean="0"/>
              <a:t>SALTI…E</a:t>
            </a:r>
            <a:r>
              <a:rPr lang="it-IT" sz="1800" dirty="0" smtClean="0"/>
              <a:t> , ALLORA , ECCO CHE L ‘ ESSERE SPORCO CAMBIA SIGNIFICATO : SONO PIENI </a:t>
            </a:r>
            <a:r>
              <a:rPr lang="it-IT" sz="1800" dirty="0" err="1" smtClean="0"/>
              <a:t>DI</a:t>
            </a:r>
            <a:r>
              <a:rPr lang="it-IT" sz="1800" dirty="0" smtClean="0"/>
              <a:t> SCOPERTE NUOVE , SONO RICCHI </a:t>
            </a:r>
            <a:r>
              <a:rPr lang="it-IT" sz="1800" dirty="0" err="1" smtClean="0"/>
              <a:t>DI</a:t>
            </a:r>
            <a:r>
              <a:rPr lang="it-IT" sz="1800" dirty="0" smtClean="0"/>
              <a:t> NUOVI PAESAGGI CHE NON SONO COMPOSTI DA QUATTRO MURA,MA DA QUALCOSA </a:t>
            </a:r>
            <a:r>
              <a:rPr lang="it-IT" sz="1800" dirty="0" err="1" smtClean="0"/>
              <a:t>DI</a:t>
            </a:r>
            <a:r>
              <a:rPr lang="it-IT" sz="1800" dirty="0" smtClean="0"/>
              <a:t> MOLTO PIU’ ESTESO : LA NATURA; LA NATURA CHE SA OFFRIRE OGNI GIORNO , OGNI ORA , OGNI ATTIMO , NUOVI PANORAMI , NUOVE PROSPETTIVE ; LA NATURA CHE </a:t>
            </a:r>
            <a:r>
              <a:rPr lang="it-IT" sz="1800" dirty="0" err="1" smtClean="0"/>
              <a:t>CI</a:t>
            </a:r>
            <a:r>
              <a:rPr lang="it-IT" sz="1800" dirty="0" smtClean="0"/>
              <a:t> OFFRE LA STUPENDA POSSIBILITA’ </a:t>
            </a:r>
            <a:r>
              <a:rPr lang="it-IT" sz="1800" dirty="0" err="1" smtClean="0"/>
              <a:t>DI</a:t>
            </a:r>
            <a:r>
              <a:rPr lang="it-IT" sz="1800" dirty="0" smtClean="0"/>
              <a:t> AMPLIARE IL NOSTRO CONOSCERE , LA NOSTRA ANIMA …</a:t>
            </a:r>
            <a:endParaRPr lang="it-IT" sz="1800" dirty="0"/>
          </a:p>
        </p:txBody>
      </p:sp>
      <p:pic>
        <p:nvPicPr>
          <p:cNvPr id="4" name="Immagine 3" descr="IMG-20190531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569143" cy="3429000"/>
          </a:xfrm>
          <a:prstGeom prst="rect">
            <a:avLst/>
          </a:prstGeom>
        </p:spPr>
      </p:pic>
      <p:pic>
        <p:nvPicPr>
          <p:cNvPr id="8194" name="Picture 2" descr="L'immagine può contenere: scarpe e spazio all'ape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506" y="3140968"/>
            <a:ext cx="4583494" cy="3437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sz="2600" dirty="0" smtClean="0"/>
              <a:t>ECCO CHE , ALLORA , IL CONCETTO </a:t>
            </a:r>
            <a:r>
              <a:rPr lang="it-IT" sz="2600" dirty="0" err="1" smtClean="0"/>
              <a:t>DI</a:t>
            </a:r>
            <a:r>
              <a:rPr lang="it-IT" sz="2600" dirty="0" smtClean="0"/>
              <a:t> “ ASILO  DIVENTA DAVVERO QUELLO </a:t>
            </a:r>
            <a:r>
              <a:rPr lang="it-IT" sz="2600" dirty="0" err="1" smtClean="0"/>
              <a:t>DI</a:t>
            </a:r>
            <a:r>
              <a:rPr lang="it-IT" sz="2600" dirty="0" smtClean="0"/>
              <a:t> RIFUGIO , PROTEZIONE ,QUELLA PROTEZIONE CHE I NOSTRI BAMBINI TROVANO ACCOCCOLATI AI PIEDI </a:t>
            </a:r>
            <a:r>
              <a:rPr lang="it-IT" sz="2600" dirty="0" err="1" smtClean="0"/>
              <a:t>DI</a:t>
            </a:r>
            <a:r>
              <a:rPr lang="it-IT" sz="2600" dirty="0" smtClean="0"/>
              <a:t> UN ALBERO O ALL’INTERNO DELLA CAPANNA </a:t>
            </a:r>
            <a:r>
              <a:rPr lang="it-IT" sz="2600" dirty="0" err="1" smtClean="0"/>
              <a:t>DI</a:t>
            </a:r>
            <a:r>
              <a:rPr lang="it-IT" sz="2600" dirty="0" smtClean="0"/>
              <a:t> BAMBU’ COSTRUITA INSIEME , RIFUGIO TRA LE BRACCIA DELLA TERRA … ECCO  CHE IL TERMINE ASILO SI APRE DAVVERO ALLA VITA , ECCO CHE DIVENTA  UNA GRANDE OPPORTUNITA’ PER I BAMBINI A NOI AFFIDATI , UN’OPPORTUNITA’ </a:t>
            </a:r>
            <a:r>
              <a:rPr lang="it-IT" sz="2600" dirty="0" err="1" smtClean="0"/>
              <a:t>DI</a:t>
            </a:r>
            <a:r>
              <a:rPr lang="it-IT" sz="2600" dirty="0" smtClean="0"/>
              <a:t> APERTURA ,UN’OPPORTUNITA’ </a:t>
            </a:r>
            <a:r>
              <a:rPr lang="it-IT" sz="2600" dirty="0" err="1" smtClean="0"/>
              <a:t>DI</a:t>
            </a:r>
            <a:r>
              <a:rPr lang="it-IT" sz="2600" dirty="0" smtClean="0"/>
              <a:t> SVILUPPO DELLACREATIVITA’ , </a:t>
            </a:r>
            <a:r>
              <a:rPr lang="it-IT" sz="2600" dirty="0" err="1" smtClean="0"/>
              <a:t>DI</a:t>
            </a:r>
            <a:r>
              <a:rPr lang="it-IT" sz="2600" dirty="0" smtClean="0"/>
              <a:t> SVILUPPO DEL LINGUAGGIO, DELLA MOTRICITA’</a:t>
            </a:r>
            <a:r>
              <a:rPr lang="it-IT" sz="2600" dirty="0" err="1" smtClean="0"/>
              <a:t>…UNA</a:t>
            </a:r>
            <a:r>
              <a:rPr lang="it-IT" sz="2600" dirty="0" smtClean="0"/>
              <a:t> GRANDE OPPORTUNITA’  , MA NON SOLO PER I BAMBINI, ANCHE PER GLI ADULTI : PER LE EDUCATRICI , PER I GENITORI , PER TUTTE LE PERSONE CHE AVRANNO DEI CONTATTI  CON LORO,PERCHE’  LA FELICITA’ E’ CONTAGIOSA , MOLTO , PERCHE’ LO STUPORE PORTA AD AVERE VOGLIA </a:t>
            </a:r>
            <a:r>
              <a:rPr lang="it-IT" sz="2600" dirty="0" err="1" smtClean="0"/>
              <a:t>DI</a:t>
            </a:r>
            <a:r>
              <a:rPr lang="it-IT" sz="2600" dirty="0" smtClean="0"/>
              <a:t> SCOPERTA , PERCHE’ LO SGUARDO </a:t>
            </a:r>
            <a:r>
              <a:rPr lang="it-IT" sz="2600" dirty="0" err="1" smtClean="0"/>
              <a:t>DI</a:t>
            </a:r>
            <a:r>
              <a:rPr lang="it-IT" sz="2600" dirty="0" smtClean="0"/>
              <a:t> QUESTI BIMBI CHE PER TETTO HANNO IL CIELO , E’ UNO SGUARDO CHE NON HA BISOGNO </a:t>
            </a:r>
            <a:r>
              <a:rPr lang="it-IT" sz="2600" dirty="0" err="1" smtClean="0"/>
              <a:t>DI</a:t>
            </a:r>
            <a:r>
              <a:rPr lang="it-IT" sz="2600" dirty="0" smtClean="0"/>
              <a:t> PAROLE …</a:t>
            </a:r>
          </a:p>
          <a:p>
            <a:endParaRPr lang="it-IT" dirty="0"/>
          </a:p>
        </p:txBody>
      </p:sp>
      <p:pic>
        <p:nvPicPr>
          <p:cNvPr id="4" name="Picture 2" descr="L'immagine può contenere: scarpe e spazio all'ape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2711286" cy="2033465"/>
          </a:xfrm>
          <a:prstGeom prst="rect">
            <a:avLst/>
          </a:prstGeom>
          <a:noFill/>
        </p:spPr>
      </p:pic>
      <p:pic>
        <p:nvPicPr>
          <p:cNvPr id="5" name="Picture 2" descr="L'immagine può contenere: cielo, albero, spazio all'aperto e na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2736304" cy="2052228"/>
          </a:xfrm>
          <a:prstGeom prst="rect">
            <a:avLst/>
          </a:prstGeom>
          <a:noFill/>
        </p:spPr>
      </p:pic>
      <p:pic>
        <p:nvPicPr>
          <p:cNvPr id="4098" name="Picture 2" descr="L'immagine può contenere: una o più persone, persone in piedi, albero, pianta, cielo, erba, spazio all'aperto e n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E ANCORA UN PENSIERO , PER NOI IMPORTANTE: IL RISPETTO … IN FATTORIA  </a:t>
            </a:r>
            <a:r>
              <a:rPr lang="it-IT" dirty="0" err="1" smtClean="0"/>
              <a:t>CI</a:t>
            </a:r>
            <a:r>
              <a:rPr lang="it-IT" dirty="0" smtClean="0"/>
              <a:t> SONO ALBERI , PIANTE , ANIMALI … PORTIAMO IL BAMBINO AD AVERNE CURA E , APPUNTO , RISPETTO : VOGLIAMOCOSTRUIRE UNA CAPANNA ? SI PUO’ FARE, CHIEDENDO L’ AIUTO </a:t>
            </a:r>
            <a:r>
              <a:rPr lang="it-IT" dirty="0" err="1" smtClean="0"/>
              <a:t>DI</a:t>
            </a:r>
            <a:r>
              <a:rPr lang="it-IT" dirty="0" smtClean="0"/>
              <a:t> UN “ESPERTO” CHE </a:t>
            </a:r>
            <a:r>
              <a:rPr lang="it-IT" dirty="0" err="1" smtClean="0"/>
              <a:t>CI</a:t>
            </a:r>
            <a:r>
              <a:rPr lang="it-IT" dirty="0" smtClean="0"/>
              <a:t> PUO’  DARE I BAMBU’ SENZA ROVINARE L’INTERA PIANTA MA SFOLTENDOLA AFFINCHE’  POSSA CRESCERE </a:t>
            </a:r>
            <a:r>
              <a:rPr lang="it-IT" dirty="0" err="1" smtClean="0"/>
              <a:t>MEGLIO…</a:t>
            </a:r>
            <a:r>
              <a:rPr lang="it-IT" dirty="0" smtClean="0"/>
              <a:t> ECCO CHE QUESTO DIVENTA UN AIUTO RECIPROCO.</a:t>
            </a:r>
          </a:p>
          <a:p>
            <a:r>
              <a:rPr lang="it-IT" dirty="0" smtClean="0"/>
              <a:t>ALTRO ESEMPIO : ABBIAMO TROVATO UN PICCOLO VERME NELLA TERRA BAGNATA ? COSTRUIAMO UN RIPARO CON DELLE FOGLIE , PRENDIAMOCI CURA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LUI…</a:t>
            </a:r>
            <a:endParaRPr lang="it-IT" dirty="0" smtClean="0"/>
          </a:p>
          <a:p>
            <a:r>
              <a:rPr lang="it-IT" dirty="0" smtClean="0"/>
              <a:t>CON ESEMPI DEL GENERE ,CHE,ALLA FINE , ALTRO NON SONO CHE LE ATTIVITA’ DEI NOSTRI BIMBI ALLA FORESTA MAGICA ,SI PUO’ ANDARE AVANTI ALL’ INFINITO.</a:t>
            </a:r>
          </a:p>
          <a:p>
            <a:r>
              <a:rPr lang="it-IT" dirty="0" smtClean="0"/>
              <a:t>E LA MAGGIOR PARTE DELLE VOLTE QUESTA FORMA </a:t>
            </a:r>
            <a:r>
              <a:rPr lang="it-IT" dirty="0" err="1" smtClean="0"/>
              <a:t>DI</a:t>
            </a:r>
            <a:r>
              <a:rPr lang="it-IT" dirty="0" smtClean="0"/>
              <a:t> CURA E </a:t>
            </a:r>
            <a:r>
              <a:rPr lang="it-IT" dirty="0" err="1" smtClean="0"/>
              <a:t>DI</a:t>
            </a:r>
            <a:r>
              <a:rPr lang="it-IT" dirty="0" smtClean="0"/>
              <a:t> RISPETTO PARTE DAI BAMBINI STESSI : CHI ABBRACCIANDO  UN ALBERO , CHI  DANDO DELL’ ERBA ALLE OCHE , CHI COSTRUENDO UN RIPARO AD UN PICCOLO ANIMALETTO..</a:t>
            </a:r>
          </a:p>
          <a:p>
            <a:r>
              <a:rPr lang="it-IT" dirty="0" smtClean="0"/>
              <a:t>LA NATURA E’ STATA E’ E SARA’  SEMPRE UNA  MAESTRA </a:t>
            </a:r>
            <a:r>
              <a:rPr lang="it-IT" dirty="0" err="1" smtClean="0"/>
              <a:t>DI</a:t>
            </a:r>
            <a:r>
              <a:rPr lang="it-IT" dirty="0" smtClean="0"/>
              <a:t> VITA PER I BAMBINI, PER OGNI ADULTO CHE SCEGLIE </a:t>
            </a:r>
            <a:r>
              <a:rPr lang="it-IT" dirty="0" err="1" smtClean="0"/>
              <a:t>DI</a:t>
            </a:r>
            <a:r>
              <a:rPr lang="it-IT" dirty="0" smtClean="0"/>
              <a:t> STARE A CONTATTO CON LEI … QUESTO PER NOI E’ L’ OUTDOOR.</a:t>
            </a:r>
            <a:endParaRPr lang="it-IT" dirty="0"/>
          </a:p>
        </p:txBody>
      </p:sp>
      <p:pic>
        <p:nvPicPr>
          <p:cNvPr id="4" name="Picture 4" descr="L'immagine può contenere: una o più persone, albero, pianta, spazio all'aperto e na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5659"/>
            <a:ext cx="2304256" cy="3072341"/>
          </a:xfrm>
          <a:prstGeom prst="rect">
            <a:avLst/>
          </a:prstGeom>
          <a:noFill/>
        </p:spPr>
      </p:pic>
      <p:pic>
        <p:nvPicPr>
          <p:cNvPr id="2052" name="Picture 4" descr="L'immagine può contenere: pianta e spazio all'ape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3689"/>
            <a:ext cx="2088232" cy="2784311"/>
          </a:xfrm>
          <a:prstGeom prst="rect">
            <a:avLst/>
          </a:prstGeom>
          <a:noFill/>
        </p:spPr>
      </p:pic>
      <p:pic>
        <p:nvPicPr>
          <p:cNvPr id="2054" name="Picture 6" descr="L'immagine può contenere: incendio, scarpe e spazio all'aper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77679"/>
            <a:ext cx="2160240" cy="2880321"/>
          </a:xfrm>
          <a:prstGeom prst="rect">
            <a:avLst/>
          </a:prstGeom>
          <a:noFill/>
        </p:spPr>
      </p:pic>
      <p:pic>
        <p:nvPicPr>
          <p:cNvPr id="2056" name="Picture 8" descr="L'immagine può contenere: una o più pers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2372"/>
            <a:ext cx="2051720" cy="273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720</Words>
  <Application>Microsoft Office PowerPoint</Application>
  <PresentationFormat>Presentazione su schermo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LA FORESTA MAGICA E L’OUTDOOR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FORESTA MAGICA E L’OUTDOOR</dc:title>
  <dc:creator>User</dc:creator>
  <cp:lastModifiedBy>Miriam</cp:lastModifiedBy>
  <cp:revision>17</cp:revision>
  <dcterms:created xsi:type="dcterms:W3CDTF">2020-05-24T17:00:48Z</dcterms:created>
  <dcterms:modified xsi:type="dcterms:W3CDTF">2020-10-26T16:17:24Z</dcterms:modified>
</cp:coreProperties>
</file>